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5"/>
    <p:restoredTop sz="94695"/>
  </p:normalViewPr>
  <p:slideViewPr>
    <p:cSldViewPr snapToGrid="0" snapToObjects="1">
      <p:cViewPr varScale="1">
        <p:scale>
          <a:sx n="81" d="100"/>
          <a:sy n="81" d="100"/>
        </p:scale>
        <p:origin x="7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F44DD-CB06-7447-AC5E-77C712EC4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D84720-436B-1E4B-AAB1-A11F8C0ED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982D0-2128-DE40-94CE-4DEFA7BD6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68DB-35D6-774A-8904-EC788150DF4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6CC43-EE31-6D4C-A2C3-0BE7D1741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9B4E9-2DBD-EE49-81E3-70E8FC62B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47D6-7EB9-284B-AFE5-E461FB1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4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AEC3-44D0-1044-A0C9-8086932D6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5897E9-6C72-4D4B-BF3D-F5E4B2950C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8B321-80B9-AC41-B26E-EB7472A6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68DB-35D6-774A-8904-EC788150DF4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18DCE-C65E-BE49-BDE1-54D131BFA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973EB-EA77-E246-9862-E7AECA667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47D6-7EB9-284B-AFE5-E461FB1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1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EA8C5E-E590-5745-805C-D0C25FD4F1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CDC50-8622-2149-8FA4-57162E848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4C521-330D-3E46-AD9D-3BE45C7AD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68DB-35D6-774A-8904-EC788150DF4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2D6ED-FD8A-0642-B630-8D22D80DF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ED6E0-B36C-F04D-AA4C-B87B045E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47D6-7EB9-284B-AFE5-E461FB1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5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4E4B8-E903-A94A-88B7-B39804009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220D4-DAFE-F34F-AC0E-51E84055C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BAC14-B0E7-AB4C-A5EC-3B1F0E23C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68DB-35D6-774A-8904-EC788150DF4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6B2DE-43F3-8B4F-8DFF-E611BA91F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E2B0A-6363-C849-A6D6-95B4DC62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47D6-7EB9-284B-AFE5-E461FB1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4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4B75-DC73-E840-B472-7225112C4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DC128-48D2-9942-82E1-CB01E5DEF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2178E-911E-B748-BF74-756797211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68DB-35D6-774A-8904-EC788150DF4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CB62F-34FA-3645-B5F6-5C07B1D4D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DDA92-4ED2-3241-800D-52883CF9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47D6-7EB9-284B-AFE5-E461FB1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0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52596-C49A-D246-97A4-D546B06E5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32EB6-8B2B-8047-819A-046CB71D29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42244-926E-AD4A-95C6-FA200EE92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02B524-EC8F-0542-89AD-5C28BB902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68DB-35D6-774A-8904-EC788150DF4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9835B-AD04-2D42-BC86-9BB1686F9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34D32-D5AE-0549-A549-6B118F36C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47D6-7EB9-284B-AFE5-E461FB1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5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77DD5-57DD-874A-80D8-BCE9F682A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FAC937-84A0-3441-9DB0-435980C5D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F81EF8-6D81-F148-825B-D8AD7D41B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D5FB92-D003-7542-8A88-ECEC64C5F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EE799B-E323-C14A-BD00-FC0C40813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CCF804-AA56-B340-8DCC-53A03B52C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68DB-35D6-774A-8904-EC788150DF4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4E88C2-1F39-B747-A919-C5EFBBA6A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CD1367-8A0D-054C-B302-D02919CE9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47D6-7EB9-284B-AFE5-E461FB1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2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20FB6-56BC-3847-9F97-8797C3E79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D41EC3-0919-0240-AA76-CCBC623EA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68DB-35D6-774A-8904-EC788150DF4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F41F33-AB1C-604C-A019-5CAA0F2F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BADC3-49E0-4E4E-93C3-CF20D3341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47D6-7EB9-284B-AFE5-E461FB1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47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99C751-5C93-9444-A08C-E382BB493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68DB-35D6-774A-8904-EC788150DF4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12BA0A-D68A-344D-9D34-DD27B5258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56E3E-1FF8-AF4A-8C04-65EA7167E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47D6-7EB9-284B-AFE5-E461FB1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1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2E637-F54F-AA48-A6DB-CBB9580F1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8B17F-29F6-BA48-958B-9293A41E8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3521A-1AE2-EC41-9935-0340ABFE9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457C1-F12A-094A-90D3-16EB6C9D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68DB-35D6-774A-8904-EC788150DF4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915D2-5CD7-0245-983C-4F500FD07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DEB65-9FE3-EB44-9AE2-F8A057877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47D6-7EB9-284B-AFE5-E461FB1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1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3CCA0-B1A4-F144-9991-9202A66EE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0CB39-D6AD-274B-BF81-432C39455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9EE5F5-65B8-A443-814E-F7BD29BF7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228C3-14DB-9742-AB62-30870F15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68DB-35D6-774A-8904-EC788150DF4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827D0-23D0-C847-AAC8-B3679C09C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9D18C-518D-4444-A3CB-3917EE782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47D6-7EB9-284B-AFE5-E461FB1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B15A74-9AC9-3A4B-9D3E-40D70791E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29C98-C2BB-FC4F-8843-D1DF7CF51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4B591-A8F5-8745-8B1C-A91FA7BC9D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B68DB-35D6-774A-8904-EC788150DF4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0C48D-1B0F-D24B-A383-4EA5905AD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7FCB0-859D-1343-AE3F-384D3A29C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47D6-7EB9-284B-AFE5-E461FB1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4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2F09BD-A121-624C-ABE7-24DC10C39E98}"/>
              </a:ext>
            </a:extLst>
          </p:cNvPr>
          <p:cNvSpPr/>
          <p:nvPr/>
        </p:nvSpPr>
        <p:spPr>
          <a:xfrm>
            <a:off x="0" y="0"/>
            <a:ext cx="12192000" cy="9779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Peninsula Jewish Community Center</a:t>
            </a:r>
          </a:p>
        </p:txBody>
      </p:sp>
      <p:pic>
        <p:nvPicPr>
          <p:cNvPr id="13" name="Picture 12" descr="A picture containing clipart&#10;&#10;Description automatically generated">
            <a:extLst>
              <a:ext uri="{FF2B5EF4-FFF2-40B4-BE49-F238E27FC236}">
                <a16:creationId xmlns:a16="http://schemas.microsoft.com/office/drawing/2014/main" id="{DFACDE4F-C3C2-8C44-9213-A94921AAF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5956300"/>
            <a:ext cx="945757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709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2F09BD-A121-624C-ABE7-24DC10C39E98}"/>
              </a:ext>
            </a:extLst>
          </p:cNvPr>
          <p:cNvSpPr/>
          <p:nvPr/>
        </p:nvSpPr>
        <p:spPr>
          <a:xfrm>
            <a:off x="0" y="0"/>
            <a:ext cx="12192000" cy="9779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Title</a:t>
            </a:r>
          </a:p>
        </p:txBody>
      </p:sp>
      <p:pic>
        <p:nvPicPr>
          <p:cNvPr id="13" name="Picture 12" descr="A picture containing clipart&#10;&#10;Description automatically generated">
            <a:extLst>
              <a:ext uri="{FF2B5EF4-FFF2-40B4-BE49-F238E27FC236}">
                <a16:creationId xmlns:a16="http://schemas.microsoft.com/office/drawing/2014/main" id="{DFACDE4F-C3C2-8C44-9213-A94921AAF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5956300"/>
            <a:ext cx="945757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367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FEB5CBD4C4DBE64199D05A8DFEA9460F" ma:contentTypeVersion="11" ma:contentTypeDescription="新建文档。" ma:contentTypeScope="" ma:versionID="8925ed623d5fd9ac6b202f419ac50dc1">
  <xsd:schema xmlns:xsd="http://www.w3.org/2001/XMLSchema" xmlns:xs="http://www.w3.org/2001/XMLSchema" xmlns:p="http://schemas.microsoft.com/office/2006/metadata/properties" xmlns:ns2="12920d47-3930-4e3f-bb8c-8643f1810372" xmlns:ns3="3e29c44e-f1b9-4641-affb-e189bebb5eff" targetNamespace="http://schemas.microsoft.com/office/2006/metadata/properties" ma:root="true" ma:fieldsID="1ef4c90da861794721555f79004ade82" ns2:_="" ns3:_="">
    <xsd:import namespace="12920d47-3930-4e3f-bb8c-8643f1810372"/>
    <xsd:import namespace="3e29c44e-f1b9-4641-affb-e189bebb5e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20d47-3930-4e3f-bb8c-8643f18103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29c44e-f1b9-4641-affb-e189bebb5ef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享对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享对象详细信息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9D622B-149D-41BF-9EBF-D2A4B24B64B2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3e29c44e-f1b9-4641-affb-e189bebb5eff"/>
    <ds:schemaRef ds:uri="12920d47-3930-4e3f-bb8c-8643f181037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DBB868B-8213-4AFC-9E6F-B72B7C9D16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B373B0-9F40-4494-BA1F-5FB0D25D41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920d47-3930-4e3f-bb8c-8643f1810372"/>
    <ds:schemaRef ds:uri="3e29c44e-f1b9-4641-affb-e189bebb5e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Fei Peng</dc:creator>
  <cp:lastModifiedBy>Tami Strang</cp:lastModifiedBy>
  <cp:revision>3</cp:revision>
  <dcterms:created xsi:type="dcterms:W3CDTF">2019-09-03T16:25:45Z</dcterms:created>
  <dcterms:modified xsi:type="dcterms:W3CDTF">2020-05-07T18:14:40Z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0x010100FEB5CBD4C4DBE64199D05A8DFEA9460F</vt:lpwstr>
  </property>
  <property fmtid="{D5CDD505-2E9C-101B-9397-08002B2CF9AE}" pid="3" name="Order">
    <vt:r8>282000</vt:r8>
  </property>
</Properties>
</file>